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7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68"/>
  </p:normalViewPr>
  <p:slideViewPr>
    <p:cSldViewPr snapToGrid="0" snapToObjects="1">
      <p:cViewPr varScale="1">
        <p:scale>
          <a:sx n="65" d="100"/>
          <a:sy n="65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2019/1/2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统计学</a:t>
            </a:r>
            <a:r>
              <a:rPr kumimoji="1" lang="en-US" altLang="zh-CN" dirty="0" smtClean="0"/>
              <a:t>101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从均值标准差讲起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1661491"/>
            <a:ext cx="4838700" cy="3200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1600" y="185674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list1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14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list2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histtype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'step'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(list2,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histtype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'step'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5709672"/>
            <a:ext cx="108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/>
              <a:t>list1 mean:49.889,stdev 13.61 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6" y="5466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5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6" y="21468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定理</a:t>
            </a:r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2" y="3218070"/>
            <a:ext cx="3581400" cy="1079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假定大量的等容量随机样本都是从同一无限总体采样的，算出每个样本的和，并把不同样本的和放在一起形成一个新的分布，于是这个新的分布就是渐进正态的。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3657600"/>
            <a:ext cx="48514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65" y="3657600"/>
            <a:ext cx="4927600" cy="3200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3061" y="828585"/>
            <a:ext cx="4671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np.random.randint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10000000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42991" y="8285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sampleFrom3Type=[]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range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300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sampleFrom3Type.append(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np.random.choice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(sampleFrom3Type)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sum3Type = 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e.sum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sampleFrom3Type]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(sum3Type,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假定无穷多个等容量随机样本是从同一个无限总体中抽取的，而且吧这些样本的平均数放在一起，形成的新分布均值与原分布均值相同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10139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08" y="2842316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3896416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069520" cy="3581400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总体标准差</a:t>
            </a:r>
            <a:r>
              <a:rPr lang="is-IS" altLang="zh-CN" sz="2800" dirty="0" smtClean="0"/>
              <a:t>2.26344449015</a:t>
            </a:r>
          </a:p>
          <a:p>
            <a:r>
              <a:rPr lang="zh-CN" altLang="en-US" sz="2800" dirty="0" smtClean="0"/>
              <a:t>样本（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项）均值</a:t>
            </a:r>
            <a:r>
              <a:rPr lang="is-IS" altLang="zh-CN" sz="2800" dirty="0" smtClean="0"/>
              <a:t>0.226344449015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20" y="1689653"/>
            <a:ext cx="6610941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类错误和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类错误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35" y="2286000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1479" y="238539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400" b="1" dirty="0" smtClean="0"/>
              <a:t>该</a:t>
            </a:r>
            <a:r>
              <a:rPr lang="zh-CN" altLang="en-US" sz="2400" b="1" dirty="0"/>
              <a:t>不该检修机器</a:t>
            </a:r>
          </a:p>
          <a:p>
            <a:r>
              <a:rPr lang="zh-CN" altLang="en-US" sz="2400" dirty="0"/>
              <a:t>一台机器，平均每袋装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168348"/>
            <a:ext cx="9601200" cy="69905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Z</a:t>
            </a:r>
            <a:r>
              <a:rPr lang="zh-CN" altLang="en-US" sz="3200" dirty="0" smtClean="0"/>
              <a:t>转换：</a:t>
            </a:r>
            <a:r>
              <a:rPr lang="hr-HR" altLang="zh-CN" sz="3200" dirty="0" smtClean="0"/>
              <a:t>1.95 </a:t>
            </a:r>
            <a:r>
              <a:rPr lang="hr-HR" altLang="zh-CN" sz="3200" dirty="0"/>
              <a:t>to -2.0; 2.05 to 2.0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864161"/>
            <a:ext cx="4851400" cy="3200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1600" y="21717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x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(x-mean)/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zreverse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z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z*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std+mean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print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f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'1.95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1.95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; 2.05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2.05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795669" y="2286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from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scipy.stats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norm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)-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altLang="zh-CN" sz="2800" dirty="0" err="1"/>
              <a:t>norm.cdf</a:t>
            </a:r>
            <a:r>
              <a:rPr lang="mr-IN" altLang="zh-CN" sz="2800" dirty="0"/>
              <a:t>(6.3)-</a:t>
            </a:r>
            <a:r>
              <a:rPr lang="mr-IN" altLang="zh-CN" sz="2800" dirty="0" err="1"/>
              <a:t>norm.cdf</a:t>
            </a:r>
            <a:r>
              <a:rPr lang="mr-IN" altLang="zh-CN" sz="2800" dirty="0"/>
              <a:t>(0.57)</a:t>
            </a:r>
          </a:p>
          <a:p>
            <a:r>
              <a:rPr lang="nb-NO" altLang="zh-CN" sz="2800" dirty="0" smtClean="0"/>
              <a:t>0.28433</a:t>
            </a:r>
          </a:p>
          <a:p>
            <a:r>
              <a:rPr kumimoji="1" lang="zh-CN" altLang="en-US" sz="2800" dirty="0" smtClean="0"/>
              <a:t>那么</a:t>
            </a:r>
            <a:r>
              <a:rPr kumimoji="1" lang="en-US" altLang="zh-CN" sz="2800" dirty="0" smtClean="0"/>
              <a:t>1.95-2.05</a:t>
            </a:r>
            <a:r>
              <a:rPr kumimoji="1" lang="zh-CN" altLang="en-US" sz="2800" dirty="0" smtClean="0"/>
              <a:t>之间蓝色曲线下面积减去黄色曲线下面积还有多少？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3894371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3220278" cy="358140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34278" y="235089"/>
            <a:ext cx="50093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numpy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np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matplotlib.pyplot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matplotlib.image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as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mpimg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math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list1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np.random.randint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90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list1 = </a:t>
            </a:r>
            <a:r>
              <a:rPr lang="en-US" altLang="zh-CN" dirty="0" err="1">
                <a:solidFill>
                  <a:srgbClr val="008000"/>
                </a:solidFill>
                <a:latin typeface="Menlo" charset="0"/>
              </a:rPr>
              <a:t>np.random.normal</a:t>
            </a:r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(145,10.5,1000)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list1 = </a:t>
            </a:r>
            <a:r>
              <a:rPr lang="en-US" altLang="zh-CN" dirty="0" err="1">
                <a:solidFill>
                  <a:srgbClr val="008000"/>
                </a:solidFill>
                <a:latin typeface="Menlo" charset="0"/>
              </a:rPr>
              <a:t>np.random.poisson</a:t>
            </a:r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(5,1000)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mean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np.mean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235089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l_minus_x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l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([e-x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l]).sum()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l_minus_x_2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l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([(e-x)**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l]).sum()</a:t>
            </a:r>
          </a:p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val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np_array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vertical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True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= ()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vertical: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= ([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val,val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],[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np_array.min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(),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np_array.max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()])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else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: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= ([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np_array.min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(),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np_array.max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()],[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val,val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])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l_minus_mean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l_minus_x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(list1,e)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list1])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l_minus_mean_2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([l_minus_x_2(list1,e)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list1])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4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71600" y="2745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histogram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count,bins,ignored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mean level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en-US" altLang="zh-CN" dirty="0" err="1">
                <a:solidFill>
                  <a:srgbClr val="008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([</a:t>
            </a:r>
            <a:r>
              <a:rPr lang="en-US" altLang="zh-CN" dirty="0" err="1">
                <a:solidFill>
                  <a:srgbClr val="008000"/>
                </a:solidFill>
                <a:latin typeface="Menlo" charset="0"/>
              </a:rPr>
              <a:t>mean,mean</a:t>
            </a:r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],[0,count.max()])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mean,count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697212"/>
            <a:ext cx="6096000" cy="39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任何分布中，各项对平均数的差的和等于</a:t>
            </a:r>
            <a:r>
              <a:rPr lang="en-US" altLang="zh-CN" sz="2800" dirty="0"/>
              <a:t>0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2027582"/>
            <a:ext cx="2806700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056282"/>
            <a:ext cx="5804453" cy="36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7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可变性测度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541066"/>
            <a:ext cx="10654748" cy="72058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哈利法</a:t>
            </a:r>
            <a:r>
              <a:rPr lang="zh-CN" altLang="en-US" sz="2800" smtClean="0"/>
              <a:t>塔和沙丘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4" y="2174184"/>
            <a:ext cx="4445570" cy="2961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24" y="2174185"/>
            <a:ext cx="1954829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3584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596</TotalTime>
  <Words>1234</Words>
  <Application>Microsoft Macintosh PowerPoint</Application>
  <PresentationFormat>宽屏</PresentationFormat>
  <Paragraphs>125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DengXian</vt:lpstr>
      <vt:lpstr>Franklin Gothic Book</vt:lpstr>
      <vt:lpstr>Menlo</vt:lpstr>
      <vt:lpstr>裁剪</vt:lpstr>
      <vt:lpstr>统计学101</vt:lpstr>
      <vt:lpstr>该不该检修机器？</vt:lpstr>
      <vt:lpstr>PowerPoint 演示文稿</vt:lpstr>
      <vt:lpstr>PowerPoint 演示文稿</vt:lpstr>
      <vt:lpstr>定理1</vt:lpstr>
      <vt:lpstr>定理2</vt:lpstr>
      <vt:lpstr>定理3</vt:lpstr>
      <vt:lpstr>定理4</vt:lpstr>
      <vt:lpstr>可变性测度</vt:lpstr>
      <vt:lpstr>可变性测度：哈利法塔和沙丘</vt:lpstr>
      <vt:lpstr>变异性测度：方差和标准差</vt:lpstr>
      <vt:lpstr>定理5</vt:lpstr>
      <vt:lpstr>公式推导</vt:lpstr>
      <vt:lpstr>等样本随机抽样的均值分布</vt:lpstr>
      <vt:lpstr>等样本随机抽样的均值分布</vt:lpstr>
      <vt:lpstr>定理7</vt:lpstr>
      <vt:lpstr>PowerPoint 演示文稿</vt:lpstr>
      <vt:lpstr>定理 8</vt:lpstr>
      <vt:lpstr>定理 9</vt:lpstr>
      <vt:lpstr>定理 10</vt:lpstr>
      <vt:lpstr>PowerPoint 演示文稿</vt:lpstr>
      <vt:lpstr>1类错误和2类错误</vt:lpstr>
      <vt:lpstr>PowerPoint 演示文稿</vt:lpstr>
      <vt:lpstr>抽样均值分布的均值和标准差是多少？</vt:lpstr>
      <vt:lpstr>曲线下面积</vt:lpstr>
      <vt:lpstr>问题2</vt:lpstr>
      <vt:lpstr>黄色曲线1.95-2.05之间的曲线下面积是多少？</vt:lpstr>
      <vt:lpstr>假设检验</vt:lpstr>
      <vt:lpstr>看一下这个问题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mac2634</cp:lastModifiedBy>
  <cp:revision>27</cp:revision>
  <dcterms:created xsi:type="dcterms:W3CDTF">2019-01-02T14:51:04Z</dcterms:created>
  <dcterms:modified xsi:type="dcterms:W3CDTF">2019-01-03T00:47:26Z</dcterms:modified>
</cp:coreProperties>
</file>